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448" r:id="rId2"/>
    <p:sldId id="450" r:id="rId3"/>
    <p:sldId id="652" r:id="rId4"/>
    <p:sldId id="589" r:id="rId5"/>
    <p:sldId id="656" r:id="rId6"/>
    <p:sldId id="625" r:id="rId7"/>
    <p:sldId id="626" r:id="rId8"/>
    <p:sldId id="627" r:id="rId9"/>
    <p:sldId id="628" r:id="rId10"/>
    <p:sldId id="654" r:id="rId11"/>
    <p:sldId id="647" r:id="rId12"/>
    <p:sldId id="657" r:id="rId13"/>
    <p:sldId id="655" r:id="rId14"/>
    <p:sldId id="630" r:id="rId15"/>
    <p:sldId id="644" r:id="rId16"/>
    <p:sldId id="641" r:id="rId17"/>
    <p:sldId id="642" r:id="rId18"/>
    <p:sldId id="645" r:id="rId19"/>
    <p:sldId id="646" r:id="rId20"/>
    <p:sldId id="651" r:id="rId21"/>
    <p:sldId id="631" r:id="rId22"/>
    <p:sldId id="6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90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شبكات التواصل الاجتماعي</a:t>
            </a:r>
            <a:br>
              <a:rPr lang="en-US" dirty="0"/>
            </a:br>
            <a:r>
              <a:rPr lang="ar-JO" dirty="0"/>
              <a:t>0731102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/>
              <a:t>تيد</a:t>
            </a:r>
            <a:r>
              <a:rPr lang="ar-JO" dirty="0"/>
              <a:t> إد </a:t>
            </a:r>
            <a:r>
              <a:rPr lang="en-US" dirty="0"/>
              <a:t>Ted ED</a:t>
            </a:r>
            <a:endParaRPr lang="ar-JO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qaddoura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5105400"/>
            <a:ext cx="324374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844A-0146-46C8-8013-26F07C284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ar-JO" dirty="0">
                <a:solidFill>
                  <a:schemeClr val="tx2"/>
                </a:solidFill>
              </a:rPr>
              <a:t>انشاء وتعديل درس </a:t>
            </a:r>
            <a:r>
              <a:rPr lang="en-US" dirty="0">
                <a:solidFill>
                  <a:schemeClr val="tx2"/>
                </a:solidFill>
              </a:rPr>
              <a:t>Lesson</a:t>
            </a:r>
            <a:br>
              <a:rPr lang="ar-JO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82400" cy="440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4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93A3-17FB-429D-A79C-E8A1B755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وتعديل درس </a:t>
            </a:r>
            <a:r>
              <a:rPr lang="en-US" dirty="0"/>
              <a:t>Lesson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3ED5-F802-4A44-B2B2-159D3E70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ar-JO" dirty="0"/>
              <a:t>انشاء درس</a:t>
            </a:r>
          </a:p>
          <a:p>
            <a:pPr lvl="2"/>
            <a:r>
              <a:rPr lang="ar-JO" dirty="0"/>
              <a:t>البحث عن طريق:</a:t>
            </a:r>
          </a:p>
          <a:p>
            <a:pPr lvl="3"/>
            <a:r>
              <a:rPr lang="ar-JO" dirty="0"/>
              <a:t>الكلمات الرئيسية </a:t>
            </a:r>
            <a:r>
              <a:rPr lang="en-US" dirty="0"/>
              <a:t>keywords</a:t>
            </a:r>
            <a:endParaRPr lang="ar-JO" dirty="0"/>
          </a:p>
          <a:p>
            <a:pPr lvl="3"/>
            <a:r>
              <a:rPr lang="ar-JO" dirty="0"/>
              <a:t>لصق في عنوان يوتيوب</a:t>
            </a:r>
            <a:r>
              <a:rPr lang="en-US" dirty="0" err="1"/>
              <a:t>Youtube</a:t>
            </a:r>
            <a:r>
              <a:rPr lang="en-US" dirty="0"/>
              <a:t> URL </a:t>
            </a:r>
          </a:p>
          <a:p>
            <a:pPr lvl="2"/>
            <a:r>
              <a:rPr lang="ar-JO" dirty="0"/>
              <a:t>تعديل العنوان</a:t>
            </a:r>
            <a:endParaRPr lang="en-US" dirty="0"/>
          </a:p>
          <a:p>
            <a:pPr lvl="2"/>
            <a:r>
              <a:rPr lang="ar-JO" dirty="0"/>
              <a:t>اضافة  نص بسيط عن الدرس لا يتجاوز ال400 حرف (الزامي)</a:t>
            </a:r>
            <a:endParaRPr lang="en-US" dirty="0"/>
          </a:p>
          <a:p>
            <a:pPr lvl="2"/>
            <a:r>
              <a:rPr lang="ar-JO" dirty="0"/>
              <a:t>اضافة اسئلة للدرس</a:t>
            </a:r>
            <a:endParaRPr lang="en-US" dirty="0"/>
          </a:p>
          <a:p>
            <a:pPr lvl="3"/>
            <a:r>
              <a:rPr lang="ar-JO" dirty="0"/>
              <a:t>سؤال الاختيار من متعدد</a:t>
            </a:r>
            <a:endParaRPr lang="en-US" dirty="0"/>
          </a:p>
          <a:p>
            <a:pPr lvl="3"/>
            <a:r>
              <a:rPr lang="ar-JO" dirty="0"/>
              <a:t>الأسئلة المفتوحة الإجابة</a:t>
            </a:r>
            <a:endParaRPr lang="en-US" dirty="0"/>
          </a:p>
          <a:p>
            <a:pPr lvl="2"/>
            <a:r>
              <a:rPr lang="ar-JO" dirty="0"/>
              <a:t>وصف عميق </a:t>
            </a:r>
            <a:r>
              <a:rPr lang="en-US" dirty="0"/>
              <a:t>Dig Deeper</a:t>
            </a:r>
          </a:p>
          <a:p>
            <a:pPr lvl="2"/>
            <a:r>
              <a:rPr lang="ar-JO" dirty="0"/>
              <a:t>النقاش </a:t>
            </a:r>
            <a:r>
              <a:rPr lang="en-US" dirty="0"/>
              <a:t>Discussion</a:t>
            </a:r>
          </a:p>
          <a:p>
            <a:pPr lvl="2"/>
            <a:r>
              <a:rPr lang="ar-JO" dirty="0"/>
              <a:t>الملخص </a:t>
            </a:r>
            <a:r>
              <a:rPr lang="en-US" dirty="0"/>
              <a:t>Conclusion</a:t>
            </a:r>
          </a:p>
          <a:p>
            <a:pPr lvl="2"/>
            <a:r>
              <a:rPr lang="ar-JO" dirty="0"/>
              <a:t>نشر الفيديو </a:t>
            </a:r>
            <a:r>
              <a:rPr lang="en-US" dirty="0"/>
              <a:t>Publish</a:t>
            </a:r>
            <a:endParaRPr lang="ar-JO" dirty="0"/>
          </a:p>
          <a:p>
            <a:pPr lvl="1"/>
            <a:r>
              <a:rPr lang="ar-JO" dirty="0"/>
              <a:t>تعديل درس</a:t>
            </a:r>
            <a:endParaRPr lang="en-US" dirty="0"/>
          </a:p>
          <a:p>
            <a:pPr lvl="1"/>
            <a:endParaRPr lang="ar-JO" dirty="0"/>
          </a:p>
          <a:p>
            <a:pPr lvl="1"/>
            <a:endParaRPr lang="en-US" dirty="0"/>
          </a:p>
          <a:p>
            <a:pPr lvl="1"/>
            <a:endParaRPr lang="ar-JO" dirty="0"/>
          </a:p>
          <a:p>
            <a:pPr lvl="1"/>
            <a:endParaRPr lang="ar-JO" dirty="0"/>
          </a:p>
          <a:p>
            <a:pPr lvl="1"/>
            <a:endParaRPr lang="ar-JO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38204-CC05-49B1-B763-A9819E54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2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844A-0146-46C8-8013-26F07C284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ar-JO" dirty="0">
                <a:solidFill>
                  <a:schemeClr val="tx2"/>
                </a:solidFill>
              </a:rPr>
              <a:t>دروسك </a:t>
            </a:r>
            <a:r>
              <a:rPr lang="en-US" dirty="0">
                <a:solidFill>
                  <a:schemeClr val="tx2"/>
                </a:solidFill>
              </a:rPr>
              <a:t>your lessons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3C82B-5AAD-4CBA-A63C-80F22A78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783080"/>
            <a:ext cx="75723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اخر مشاهده لك </a:t>
            </a:r>
            <a:r>
              <a:rPr lang="en-US" dirty="0"/>
              <a:t>Last Viewed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بدء هذا الدرس </a:t>
            </a:r>
            <a:r>
              <a:rPr lang="en-US" dirty="0"/>
              <a:t> Start This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7841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9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 وبدأت بالإجابة على أسئلته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البداية </a:t>
            </a:r>
            <a:r>
              <a:rPr lang="en-US" dirty="0"/>
              <a:t>Started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الاجابات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الانتهاء من إنشاء الدرس </a:t>
            </a:r>
            <a:r>
              <a:rPr lang="en-US" dirty="0"/>
              <a:t>Finish Creating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2819400" cy="43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قام شخص اخر بإنشائه وقمت أنت بمشاهدته وقمت بحل جميع أسئلته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البداية </a:t>
            </a:r>
            <a:r>
              <a:rPr lang="en-US" dirty="0"/>
              <a:t>Started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تاريخ الانتهاء من الدرس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قمت بإكمال الدرس </a:t>
            </a:r>
            <a:r>
              <a:rPr lang="en-US" dirty="0"/>
              <a:t>Lesson Completed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8488"/>
            <a:ext cx="2856746" cy="44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9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بدأت بإنشائه ولكن لم تقم بنشره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الانشاء </a:t>
            </a:r>
            <a:r>
              <a:rPr lang="en-US" dirty="0"/>
              <a:t>Created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</a:p>
          <a:p>
            <a:r>
              <a:rPr lang="ar-JO" dirty="0"/>
              <a:t>الانتهاء من إنشاء الدرس </a:t>
            </a:r>
            <a:r>
              <a:rPr lang="en-US" dirty="0"/>
              <a:t>Finish Creating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0910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8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/>
              <a:t>هذا الدرس قمت بإنشائه ونشره</a:t>
            </a:r>
          </a:p>
          <a:p>
            <a:r>
              <a:rPr lang="ar-JO" dirty="0"/>
              <a:t>صورة 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الانشاء </a:t>
            </a:r>
            <a:r>
              <a:rPr lang="en-US" dirty="0"/>
              <a:t>Created</a:t>
            </a:r>
            <a:r>
              <a:rPr lang="ar-JO" dirty="0"/>
              <a:t> </a:t>
            </a:r>
          </a:p>
          <a:p>
            <a:r>
              <a:rPr lang="ar-JO" dirty="0"/>
              <a:t>عنوان الفيديو</a:t>
            </a:r>
          </a:p>
          <a:p>
            <a:r>
              <a:rPr lang="ar-JO" dirty="0"/>
              <a:t>عدد الطلاب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/>
              <a:t>حذف الدرس</a:t>
            </a:r>
            <a:r>
              <a:rPr lang="en-US" dirty="0"/>
              <a:t> Delete </a:t>
            </a:r>
            <a:r>
              <a:rPr lang="ar-JO" dirty="0"/>
              <a:t>أو مشاركة الدرس </a:t>
            </a:r>
            <a:r>
              <a:rPr lang="en-US" dirty="0"/>
              <a:t>Share</a:t>
            </a:r>
            <a:r>
              <a:rPr lang="ar-JO" dirty="0"/>
              <a:t> أو تعديل الدرس </a:t>
            </a:r>
            <a:r>
              <a:rPr lang="en-US" dirty="0"/>
              <a:t>Edit</a:t>
            </a:r>
            <a:endParaRPr lang="ar-JO" dirty="0"/>
          </a:p>
          <a:p>
            <a:r>
              <a:rPr lang="ar-JO" dirty="0"/>
              <a:t> مراجعة عمل الطلاب </a:t>
            </a:r>
            <a:r>
              <a:rPr lang="en-US" dirty="0"/>
              <a:t>Review Student Work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BC9B7-BF9D-48E0-993F-23BA00E1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143000"/>
            <a:ext cx="27887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371600"/>
          </a:xfrm>
        </p:spPr>
        <p:txBody>
          <a:bodyPr/>
          <a:lstStyle/>
          <a:p>
            <a:r>
              <a:rPr lang="ar-JO" dirty="0"/>
              <a:t>ما هو </a:t>
            </a:r>
            <a:r>
              <a:rPr lang="ar-JO" dirty="0" err="1"/>
              <a:t>تيد</a:t>
            </a:r>
            <a:r>
              <a:rPr lang="ar-JO" dirty="0"/>
              <a:t> </a:t>
            </a:r>
            <a:r>
              <a:rPr lang="ar-JO" dirty="0" err="1"/>
              <a:t>إد</a:t>
            </a:r>
            <a:r>
              <a:rPr lang="ar-JO" dirty="0"/>
              <a:t> </a:t>
            </a:r>
            <a:r>
              <a:rPr lang="en-US" dirty="0"/>
              <a:t>Ted ED</a:t>
            </a:r>
            <a:r>
              <a:rPr lang="ar-JO" dirty="0"/>
              <a:t>؟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هدف </a:t>
            </a:r>
            <a:r>
              <a:rPr lang="en-US" dirty="0"/>
              <a:t>Ted ED</a:t>
            </a:r>
            <a:r>
              <a:rPr lang="ar-JO" dirty="0"/>
              <a:t>: تسجيل ونشر أصوات أفضل المعلمين في أنحاء الأرض.</a:t>
            </a:r>
            <a:endParaRPr lang="en-US" dirty="0"/>
          </a:p>
          <a:p>
            <a:r>
              <a:rPr lang="ar-JO" dirty="0"/>
              <a:t>مهمة </a:t>
            </a:r>
            <a:r>
              <a:rPr lang="ar-JO" dirty="0" err="1"/>
              <a:t>تيد</a:t>
            </a:r>
            <a:r>
              <a:rPr lang="ar-JO" dirty="0"/>
              <a:t> إد هو الاحتفال بأفكار المعلمين والطلاب في جميع أنحاء العالم فهو يقوم بدعم التعلم عن طريق:</a:t>
            </a:r>
          </a:p>
          <a:p>
            <a:pPr lvl="1"/>
            <a:r>
              <a:rPr lang="ar-JO" dirty="0"/>
              <a:t>إنتاج مكتبة الكترونية من مقاطع الفيديو.</a:t>
            </a:r>
          </a:p>
          <a:p>
            <a:pPr lvl="1"/>
            <a:r>
              <a:rPr lang="ar-JO" dirty="0"/>
              <a:t>توفير منصة دولية للمعلمين لخلق الدروس التفاعلية الخاصة بهم.</a:t>
            </a:r>
          </a:p>
          <a:p>
            <a:pPr lvl="1"/>
            <a:r>
              <a:rPr lang="ar-JO" dirty="0"/>
              <a:t>اكساب الطلاب في جميع أنحاء العالم مهارات العرض.</a:t>
            </a:r>
          </a:p>
          <a:p>
            <a:r>
              <a:rPr lang="ar-JO" dirty="0"/>
              <a:t>تحتوي شبكة تيد إد على أكثر من 250،000 المعلمين.</a:t>
            </a:r>
          </a:p>
          <a:p>
            <a:endParaRPr lang="ar-JO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rqaddou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هو الفرق بين الدرسين؟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858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95300" y="4457700"/>
            <a:ext cx="1905000" cy="762000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019800" y="4419600"/>
            <a:ext cx="2209800" cy="533400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lessons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4876800" cy="4373563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الأنشطة</a:t>
            </a:r>
          </a:p>
          <a:p>
            <a:r>
              <a:rPr lang="ar-JO" dirty="0"/>
              <a:t>بدأت بمشاهدة الدرس ولم تبدأ بالإجابة على أسئلته </a:t>
            </a:r>
            <a:r>
              <a:rPr lang="en-US" dirty="0"/>
              <a:t>Viewed</a:t>
            </a:r>
          </a:p>
          <a:p>
            <a:r>
              <a:rPr lang="ar-JO" dirty="0"/>
              <a:t>بدأت بالإجابة على أسئلة الدرس </a:t>
            </a:r>
            <a:r>
              <a:rPr lang="en-US" dirty="0"/>
              <a:t>Started</a:t>
            </a:r>
          </a:p>
          <a:p>
            <a:r>
              <a:rPr lang="ar-JO" dirty="0"/>
              <a:t>قمت بحل جميع أسئلة الدرس </a:t>
            </a:r>
            <a:r>
              <a:rPr lang="en-US" dirty="0"/>
              <a:t>Completed</a:t>
            </a:r>
            <a:endParaRPr lang="ar-JO" dirty="0"/>
          </a:p>
          <a:p>
            <a:r>
              <a:rPr lang="ar-JO" dirty="0"/>
              <a:t>المسودة </a:t>
            </a:r>
            <a:r>
              <a:rPr lang="en-US" dirty="0"/>
              <a:t>drafts </a:t>
            </a:r>
            <a:r>
              <a:rPr lang="ar-JO" dirty="0"/>
              <a:t> وهي الدروس الخاصة بك التي لم تقم بنشرها بعد</a:t>
            </a:r>
          </a:p>
          <a:p>
            <a:r>
              <a:rPr lang="ar-JO" dirty="0"/>
              <a:t>الدروس الخاصة بك التي قمت بنشرها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25439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6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استعراض أعمال الطلَاب</a:t>
            </a:r>
            <a:r>
              <a:rPr lang="en-US" dirty="0"/>
              <a:t>Review Student Work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593080" cy="2917825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" y="1755761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01167" y="5029200"/>
            <a:ext cx="2618233" cy="422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تسجيل الدخول الى تيد إد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يتم الدخول من خلال حساب الفيس بوك أو حساب تيد</a:t>
            </a:r>
            <a:r>
              <a:rPr lang="en-US" dirty="0"/>
              <a:t> </a:t>
            </a:r>
            <a:r>
              <a:rPr lang="ar-JO" dirty="0"/>
              <a:t>أو إنشاء حساب جديد إذا كنت عضو جديد </a:t>
            </a:r>
            <a:endParaRPr lang="en-US" dirty="0"/>
          </a:p>
          <a:p>
            <a:endParaRPr lang="ar-JO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4862F-0B4D-4292-8E07-15F78888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14600"/>
            <a:ext cx="34616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الصفحة الرئيسية </a:t>
            </a:r>
            <a:r>
              <a:rPr lang="en-US" dirty="0"/>
              <a:t>Home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6783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293D-716A-42E5-82CD-2B85B849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20154"/>
            <a:ext cx="8839200" cy="48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844A-0146-46C8-8013-26F07C284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solidFill>
                  <a:schemeClr val="tx2"/>
                </a:solidFill>
              </a:rPr>
              <a:t>التفاعل مع الدرس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6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1669508"/>
            <a:ext cx="7765143" cy="36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81600" y="2362200"/>
            <a:ext cx="2819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001000" cy="35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34000" y="42672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805976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62600" y="4590143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568"/>
            <a:ext cx="7951973" cy="34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التفاعل مع الدرس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10200" y="48006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 algn="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20527</TotalTime>
  <Words>475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SN Theme</vt:lpstr>
      <vt:lpstr>تيد إد Ted ED</vt:lpstr>
      <vt:lpstr>ما هو تيد إد Ted ED؟ </vt:lpstr>
      <vt:lpstr>تسجيل الدخول الى تيد إد </vt:lpstr>
      <vt:lpstr>الصفحة الرئيسية Home </vt:lpstr>
      <vt:lpstr>التفاعل مع الدرس</vt:lpstr>
      <vt:lpstr>التفاعل مع الدرس </vt:lpstr>
      <vt:lpstr>التفاعل مع الدرس </vt:lpstr>
      <vt:lpstr>التفاعل مع الدرس </vt:lpstr>
      <vt:lpstr>التفاعل مع الدرس </vt:lpstr>
      <vt:lpstr> انشاء وتعديل درس Lesson </vt:lpstr>
      <vt:lpstr>PowerPoint Presentation</vt:lpstr>
      <vt:lpstr>انشاء وتعديل درس Lesson </vt:lpstr>
      <vt:lpstr> دروسك your lessons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ما هو الفرق بين الدرسين؟ </vt:lpstr>
      <vt:lpstr>دروسك your lessons </vt:lpstr>
      <vt:lpstr>استعراض أعمال الطلَابReview Student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</cp:lastModifiedBy>
  <cp:revision>1056</cp:revision>
  <dcterms:created xsi:type="dcterms:W3CDTF">2015-02-28T12:48:04Z</dcterms:created>
  <dcterms:modified xsi:type="dcterms:W3CDTF">2019-12-13T18:34:46Z</dcterms:modified>
</cp:coreProperties>
</file>